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be78618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be78618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708ea04b5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708ea04b5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be78618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be78618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be78618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be78618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4be78618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4be78618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be78618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be78618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Pb3opEFP94U&amp;t=569s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22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DETECTRON2</a:t>
            </a:r>
            <a:endParaRPr sz="2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19575" y="25717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FFFFFF"/>
                </a:solidFill>
                <a:highlight>
                  <a:srgbClr val="181818"/>
                </a:highlight>
                <a:latin typeface="Roboto"/>
                <a:ea typeface="Roboto"/>
                <a:cs typeface="Roboto"/>
                <a:sym typeface="Roboto"/>
              </a:rPr>
              <a:t>FacebookAI’s framework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526100" y="241350"/>
            <a:ext cx="2292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O</a:t>
            </a:r>
            <a:r>
              <a:rPr lang="fr" sz="2000"/>
              <a:t>bject Detection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5709975" y="216500"/>
            <a:ext cx="2714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Keypoint Detection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3271950" y="2571750"/>
            <a:ext cx="3112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Semantic</a:t>
            </a:r>
            <a:r>
              <a:rPr lang="fr" sz="2000"/>
              <a:t> Segmentation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01" y="674025"/>
            <a:ext cx="3005650" cy="19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400" y="3093460"/>
            <a:ext cx="3430576" cy="18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5">
            <a:alphaModFix/>
          </a:blip>
          <a:srcRect b="0" l="0" r="0" t="26248"/>
          <a:stretch/>
        </p:blipFill>
        <p:spPr>
          <a:xfrm>
            <a:off x="5650925" y="661100"/>
            <a:ext cx="2620675" cy="19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7986" l="15003" r="6810" t="8826"/>
          <a:stretch/>
        </p:blipFill>
        <p:spPr>
          <a:xfrm>
            <a:off x="302675" y="1789025"/>
            <a:ext cx="4058099" cy="2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719900" y="1255325"/>
            <a:ext cx="35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Panoptic Segmentation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4416600" y="1049475"/>
            <a:ext cx="4682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600"/>
              <a:t>LVIS Instance Segmentation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600"/>
              <a:t>(Large Vocabulary Instance Segmentation)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4">
            <a:alphaModFix/>
          </a:blip>
          <a:srcRect b="4525" l="0" r="8508" t="0"/>
          <a:stretch/>
        </p:blipFill>
        <p:spPr>
          <a:xfrm>
            <a:off x="4714301" y="1789024"/>
            <a:ext cx="4137320" cy="2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13" y="723900"/>
            <a:ext cx="63531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5" y="2670725"/>
            <a:ext cx="49720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675" y="2838475"/>
            <a:ext cx="3717350" cy="209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075" y="4289975"/>
            <a:ext cx="1884250" cy="7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827275" y="120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 DETECTION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2825850" y="68475"/>
            <a:ext cx="2663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MASKED RCNN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21636" l="8290" r="0" t="0"/>
          <a:stretch/>
        </p:blipFill>
        <p:spPr>
          <a:xfrm>
            <a:off x="201150" y="1502975"/>
            <a:ext cx="6359551" cy="23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00" y="3083525"/>
            <a:ext cx="3513601" cy="19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475" y="3998875"/>
            <a:ext cx="21336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88" y="1239175"/>
            <a:ext cx="53625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75" y="2441050"/>
            <a:ext cx="3020579" cy="1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more: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https://www.youtube.com/watch?v=Pb3opEFP94U&amp;t=569s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25" y="1655375"/>
            <a:ext cx="77533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